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E3B2BF-CD97-44A8-8163-6C279E82D1BE}" v="25" dt="2020-02-05T18:33:23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81" d="100"/>
          <a:sy n="81" d="100"/>
        </p:scale>
        <p:origin x="-9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sitting, drawing, red&#10;&#10;Description generated with very high confidence">
            <a:extLst>
              <a:ext uri="{FF2B5EF4-FFF2-40B4-BE49-F238E27FC236}">
                <a16:creationId xmlns="" xmlns:a16="http://schemas.microsoft.com/office/drawing/2014/main" id="{FAC3E2CC-2FAA-4CCB-A290-877E94C6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77" y="1063869"/>
            <a:ext cx="2743200" cy="65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123C57-FE7A-445D-A327-E2735AC7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EB00B3-CA59-4B07-93E7-C0DB5C5D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C12C58-8429-40DA-A7CA-BD3D08A3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1AD1A295-0EF0-469C-AC28-0AFFA2C88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0697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E657C-DAD8-47B0-8BF5-89B3574A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B9A8DA14-052F-46DA-9AA1-F09444CD3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6815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A96A8A-44AB-4065-9C0A-E64C62CC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FCCB0129-0ECE-4C3E-86BA-E745F7EFF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7471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7A12CD-FC19-45CB-971A-E8144694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44FC99F-D1F6-49FB-BE8D-0B7CB7A7D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8921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F6B179-12C9-4C0E-A83A-C7574B74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D71AD3EA-8407-440C-8245-345453C9E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6489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E05093-C5B3-4201-9779-E6865D3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9382FE9-3AF4-4469-A7AF-92FED1D5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0601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0B30BB-6392-44AD-8888-EAF21B94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9FD1B022-BF9F-4E15-9620-EFF1062B2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74E1B7-3422-4818-9797-06FE9EE6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194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P.Samatha Ramakrishna</cp:lastModifiedBy>
  <cp:revision>23</cp:revision>
  <dcterms:created xsi:type="dcterms:W3CDTF">2013-07-15T20:26:40Z</dcterms:created>
  <dcterms:modified xsi:type="dcterms:W3CDTF">2020-02-11T08:42:28Z</dcterms:modified>
</cp:coreProperties>
</file>